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4" r:id="rId21"/>
    <p:sldId id="292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96" r:id="rId30"/>
    <p:sldId id="297" r:id="rId31"/>
    <p:sldId id="298" r:id="rId32"/>
    <p:sldId id="299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  <a:p>
            <a:r>
              <a:rPr lang="en-US" dirty="0">
                <a:effectLst/>
              </a:rPr>
              <a:t>Brandon </a:t>
            </a:r>
            <a:r>
              <a:rPr lang="en-US" dirty="0" err="1" smtClean="0">
                <a:effectLst/>
              </a:rPr>
              <a:t>Lipjanic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</a:t>
            </a:r>
            <a:r>
              <a:rPr lang="en-US" dirty="0" smtClean="0">
                <a:effectLst/>
              </a:rPr>
              <a:t>Hawkins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62" y="2217737"/>
            <a:ext cx="7962899" cy="44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Skirt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attachments 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</a:t>
            </a: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657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7849" y="2137338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08" y="2498298"/>
            <a:ext cx="2903819" cy="4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</a:t>
            </a:r>
            <a:r>
              <a:rPr lang="en-US" sz="4000" dirty="0" smtClean="0">
                <a:effectLst/>
              </a:rPr>
              <a:t>robots which are </a:t>
            </a:r>
            <a:r>
              <a:rPr lang="en-US" sz="4000" smtClean="0">
                <a:effectLst/>
              </a:rPr>
              <a:t>on our path.</a:t>
            </a:r>
            <a:endParaRPr lang="en-US" sz="4000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</a:t>
            </a:r>
            <a:r>
              <a:rPr lang="en-US" sz="4000" smtClean="0">
                <a:effectLst/>
              </a:rPr>
              <a:t>or more IR </a:t>
            </a:r>
            <a:r>
              <a:rPr lang="en-US" sz="4000" dirty="0" smtClean="0">
                <a:effectLst/>
              </a:rPr>
              <a:t>sensors: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3116</TotalTime>
  <Words>282</Words>
  <Application>Microsoft Office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Pierce</cp:lastModifiedBy>
  <cp:revision>39</cp:revision>
  <dcterms:created xsi:type="dcterms:W3CDTF">2015-11-16T22:30:06Z</dcterms:created>
  <dcterms:modified xsi:type="dcterms:W3CDTF">2015-11-19T06:37:57Z</dcterms:modified>
</cp:coreProperties>
</file>